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4"/>
  </p:notesMasterIdLst>
  <p:handoutMasterIdLst>
    <p:handoutMasterId r:id="rId45"/>
  </p:handoutMasterIdLst>
  <p:sldIdLst>
    <p:sldId id="2727" r:id="rId2"/>
    <p:sldId id="3091" r:id="rId3"/>
    <p:sldId id="2767" r:id="rId4"/>
    <p:sldId id="2771" r:id="rId5"/>
    <p:sldId id="2777" r:id="rId6"/>
    <p:sldId id="2769" r:id="rId7"/>
    <p:sldId id="2776" r:id="rId8"/>
    <p:sldId id="2524" r:id="rId9"/>
    <p:sldId id="2772" r:id="rId10"/>
    <p:sldId id="2606" r:id="rId11"/>
    <p:sldId id="2610" r:id="rId12"/>
    <p:sldId id="2611" r:id="rId13"/>
    <p:sldId id="2773" r:id="rId14"/>
    <p:sldId id="2774" r:id="rId15"/>
    <p:sldId id="2779" r:id="rId16"/>
    <p:sldId id="2664" r:id="rId17"/>
    <p:sldId id="2847" r:id="rId18"/>
    <p:sldId id="2849" r:id="rId19"/>
    <p:sldId id="2843" r:id="rId20"/>
    <p:sldId id="2854" r:id="rId21"/>
    <p:sldId id="2855" r:id="rId22"/>
    <p:sldId id="2871" r:id="rId23"/>
    <p:sldId id="2856" r:id="rId24"/>
    <p:sldId id="2845" r:id="rId25"/>
    <p:sldId id="2850" r:id="rId26"/>
    <p:sldId id="2852" r:id="rId27"/>
    <p:sldId id="2875" r:id="rId28"/>
    <p:sldId id="2859" r:id="rId29"/>
    <p:sldId id="2587" r:id="rId30"/>
    <p:sldId id="2718" r:id="rId31"/>
    <p:sldId id="1965" r:id="rId32"/>
    <p:sldId id="2746" r:id="rId33"/>
    <p:sldId id="1967" r:id="rId34"/>
    <p:sldId id="2023" r:id="rId35"/>
    <p:sldId id="2411" r:id="rId36"/>
    <p:sldId id="2689" r:id="rId37"/>
    <p:sldId id="2878" r:id="rId38"/>
    <p:sldId id="2048" r:id="rId39"/>
    <p:sldId id="2786" r:id="rId40"/>
    <p:sldId id="2919" r:id="rId41"/>
    <p:sldId id="2888" r:id="rId42"/>
    <p:sldId id="27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00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216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EE95779C-0466-252E-57EA-C9593108CF9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9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1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BD8C920-025A-C1BE-B9C9-7D053757E3EA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8663651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86CF8-D555-AEF4-7C16-03E6C650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84480"/>
            <a:ext cx="6090920" cy="60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52633</TotalTime>
  <Words>5765</Words>
  <Application>Microsoft Macintosh PowerPoint</Application>
  <PresentationFormat>Widescreen</PresentationFormat>
  <Paragraphs>1153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ＭＳ Ｐゴシック</vt:lpstr>
      <vt:lpstr>宋体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Wingdings</vt:lpstr>
      <vt:lpstr>Theme1</vt:lpstr>
      <vt:lpstr>PowerPoint Presentation</vt:lpstr>
      <vt:lpstr>PowerPoint Presentation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2577</cp:revision>
  <cp:lastPrinted>2024-05-02T18:23:40Z</cp:lastPrinted>
  <dcterms:created xsi:type="dcterms:W3CDTF">2018-10-05T16:35:28Z</dcterms:created>
  <dcterms:modified xsi:type="dcterms:W3CDTF">2024-05-07T14:03:18Z</dcterms:modified>
  <cp:category/>
</cp:coreProperties>
</file>